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60" r:id="rId1"/>
  </p:sldMasterIdLst>
  <p:notesMasterIdLst>
    <p:notesMasterId r:id="rId3"/>
  </p:notesMasterIdLst>
  <p:handoutMasterIdLst>
    <p:handoutMasterId r:id="rId4"/>
  </p:handoutMasterIdLst>
  <p:sldIdLst>
    <p:sldId id="279" r:id="rId2"/>
  </p:sldIdLst>
  <p:sldSz cx="9906000" cy="6858000" type="A4"/>
  <p:notesSz cx="6888163" cy="100203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3155" userDrawn="1">
          <p15:clr>
            <a:srgbClr val="A4A3A4"/>
          </p15:clr>
        </p15:guide>
        <p15:guide id="2" pos="217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A062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4" d="100"/>
          <a:sy n="74" d="100"/>
        </p:scale>
        <p:origin x="-1164" y="-90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09" d="100"/>
          <a:sy n="109" d="100"/>
        </p:scale>
        <p:origin x="-1422" y="-84"/>
      </p:cViewPr>
      <p:guideLst>
        <p:guide orient="horz" pos="3155"/>
        <p:guide pos="217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84870" cy="500616"/>
          </a:xfrm>
          <a:prstGeom prst="rect">
            <a:avLst/>
          </a:prstGeom>
        </p:spPr>
        <p:txBody>
          <a:bodyPr vert="horz" lIns="91999" tIns="45999" rIns="91999" bIns="4599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01701" y="0"/>
            <a:ext cx="2984870" cy="500616"/>
          </a:xfrm>
          <a:prstGeom prst="rect">
            <a:avLst/>
          </a:prstGeom>
        </p:spPr>
        <p:txBody>
          <a:bodyPr vert="horz" lIns="91999" tIns="45999" rIns="91999" bIns="45999" rtlCol="0"/>
          <a:lstStyle>
            <a:lvl1pPr algn="r">
              <a:defRPr sz="1200"/>
            </a:lvl1pPr>
          </a:lstStyle>
          <a:p>
            <a:r>
              <a:rPr lang="en-US"/>
              <a:t>10/8/2018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2" y="9518090"/>
            <a:ext cx="2984870" cy="500615"/>
          </a:xfrm>
          <a:prstGeom prst="rect">
            <a:avLst/>
          </a:prstGeom>
        </p:spPr>
        <p:txBody>
          <a:bodyPr vert="horz" lIns="91999" tIns="45999" rIns="91999" bIns="4599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01701" y="9518090"/>
            <a:ext cx="2984870" cy="500615"/>
          </a:xfrm>
          <a:prstGeom prst="rect">
            <a:avLst/>
          </a:prstGeom>
        </p:spPr>
        <p:txBody>
          <a:bodyPr vert="horz" lIns="91999" tIns="45999" rIns="91999" bIns="45999" rtlCol="0" anchor="b"/>
          <a:lstStyle>
            <a:lvl1pPr algn="r">
              <a:defRPr sz="1200"/>
            </a:lvl1pPr>
          </a:lstStyle>
          <a:p>
            <a:fld id="{27EE9C12-746B-44BC-8C75-8E8FF55A634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9863006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84870" cy="500616"/>
          </a:xfrm>
          <a:prstGeom prst="rect">
            <a:avLst/>
          </a:prstGeom>
        </p:spPr>
        <p:txBody>
          <a:bodyPr vert="horz" lIns="91999" tIns="45999" rIns="91999" bIns="4599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01701" y="0"/>
            <a:ext cx="2984870" cy="500616"/>
          </a:xfrm>
          <a:prstGeom prst="rect">
            <a:avLst/>
          </a:prstGeom>
        </p:spPr>
        <p:txBody>
          <a:bodyPr vert="horz" lIns="91999" tIns="45999" rIns="91999" bIns="45999" rtlCol="0"/>
          <a:lstStyle>
            <a:lvl1pPr algn="r">
              <a:defRPr sz="1200"/>
            </a:lvl1pPr>
          </a:lstStyle>
          <a:p>
            <a:r>
              <a:rPr lang="en-US"/>
              <a:t>10/8/2018</a:t>
            </a: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27075" y="747713"/>
            <a:ext cx="5434013" cy="3762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999" tIns="45999" rIns="91999" bIns="4599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817" y="4759846"/>
            <a:ext cx="5510530" cy="4508736"/>
          </a:xfrm>
          <a:prstGeom prst="rect">
            <a:avLst/>
          </a:prstGeom>
        </p:spPr>
        <p:txBody>
          <a:bodyPr vert="horz" lIns="91999" tIns="45999" rIns="91999" bIns="45999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2" y="9518090"/>
            <a:ext cx="2984870" cy="500615"/>
          </a:xfrm>
          <a:prstGeom prst="rect">
            <a:avLst/>
          </a:prstGeom>
        </p:spPr>
        <p:txBody>
          <a:bodyPr vert="horz" lIns="91999" tIns="45999" rIns="91999" bIns="4599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01701" y="9518090"/>
            <a:ext cx="2984870" cy="500615"/>
          </a:xfrm>
          <a:prstGeom prst="rect">
            <a:avLst/>
          </a:prstGeom>
        </p:spPr>
        <p:txBody>
          <a:bodyPr vert="horz" lIns="91999" tIns="45999" rIns="91999" bIns="45999" rtlCol="0" anchor="b"/>
          <a:lstStyle>
            <a:lvl1pPr algn="r">
              <a:defRPr sz="1200"/>
            </a:lvl1pPr>
          </a:lstStyle>
          <a:p>
            <a:fld id="{9EAE66A6-6FEB-47F2-8F1C-2DAA56CCAE9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8140771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oup 24"/>
          <p:cNvGrpSpPr/>
          <p:nvPr/>
        </p:nvGrpSpPr>
        <p:grpSpPr>
          <a:xfrm>
            <a:off x="220133" y="1"/>
            <a:ext cx="4093104" cy="6858001"/>
            <a:chOff x="203200" y="0"/>
            <a:chExt cx="3778250" cy="6858001"/>
          </a:xfrm>
        </p:grpSpPr>
        <p:sp>
          <p:nvSpPr>
            <p:cNvPr id="14" name="Freeform 6"/>
            <p:cNvSpPr/>
            <p:nvPr/>
          </p:nvSpPr>
          <p:spPr bwMode="auto">
            <a:xfrm>
              <a:off x="641350" y="0"/>
              <a:ext cx="1365250" cy="3971925"/>
            </a:xfrm>
            <a:custGeom>
              <a:avLst/>
              <a:gdLst/>
              <a:ahLst/>
              <a:cxnLst/>
              <a:rect l="0" t="0" r="r" b="b"/>
              <a:pathLst>
                <a:path w="860" h="2502">
                  <a:moveTo>
                    <a:pt x="0" y="2445"/>
                  </a:moveTo>
                  <a:lnTo>
                    <a:pt x="228" y="2502"/>
                  </a:lnTo>
                  <a:lnTo>
                    <a:pt x="860" y="0"/>
                  </a:lnTo>
                  <a:lnTo>
                    <a:pt x="620" y="0"/>
                  </a:lnTo>
                  <a:lnTo>
                    <a:pt x="0" y="2445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5" name="Freeform 7"/>
            <p:cNvSpPr/>
            <p:nvPr/>
          </p:nvSpPr>
          <p:spPr bwMode="auto">
            <a:xfrm>
              <a:off x="203200" y="0"/>
              <a:ext cx="1336675" cy="3862388"/>
            </a:xfrm>
            <a:custGeom>
              <a:avLst/>
              <a:gdLst/>
              <a:ahLst/>
              <a:cxnLst/>
              <a:rect l="0" t="0" r="r" b="b"/>
              <a:pathLst>
                <a:path w="842" h="2433">
                  <a:moveTo>
                    <a:pt x="842" y="0"/>
                  </a:moveTo>
                  <a:lnTo>
                    <a:pt x="602" y="0"/>
                  </a:lnTo>
                  <a:lnTo>
                    <a:pt x="0" y="2376"/>
                  </a:lnTo>
                  <a:lnTo>
                    <a:pt x="228" y="2433"/>
                  </a:lnTo>
                  <a:lnTo>
                    <a:pt x="842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6" name="Freeform 8"/>
            <p:cNvSpPr/>
            <p:nvPr/>
          </p:nvSpPr>
          <p:spPr bwMode="auto">
            <a:xfrm>
              <a:off x="207963" y="3776663"/>
              <a:ext cx="1936750" cy="3081338"/>
            </a:xfrm>
            <a:custGeom>
              <a:avLst/>
              <a:gdLst/>
              <a:ahLst/>
              <a:cxnLst/>
              <a:rect l="0" t="0" r="r" b="b"/>
              <a:pathLst>
                <a:path w="1220" h="1941">
                  <a:moveTo>
                    <a:pt x="0" y="0"/>
                  </a:moveTo>
                  <a:lnTo>
                    <a:pt x="1166" y="1941"/>
                  </a:lnTo>
                  <a:lnTo>
                    <a:pt x="1220" y="19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0" name="Freeform 9"/>
            <p:cNvSpPr/>
            <p:nvPr/>
          </p:nvSpPr>
          <p:spPr bwMode="auto">
            <a:xfrm>
              <a:off x="646113" y="3886200"/>
              <a:ext cx="2373313" cy="2971800"/>
            </a:xfrm>
            <a:custGeom>
              <a:avLst/>
              <a:gdLst/>
              <a:ahLst/>
              <a:cxnLst/>
              <a:rect l="0" t="0" r="r" b="b"/>
              <a:pathLst>
                <a:path w="1495" h="1872">
                  <a:moveTo>
                    <a:pt x="1495" y="1872"/>
                  </a:moveTo>
                  <a:lnTo>
                    <a:pt x="0" y="0"/>
                  </a:lnTo>
                  <a:lnTo>
                    <a:pt x="1442" y="1872"/>
                  </a:lnTo>
                  <a:lnTo>
                    <a:pt x="1495" y="1872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1" name="Freeform 10"/>
            <p:cNvSpPr/>
            <p:nvPr/>
          </p:nvSpPr>
          <p:spPr bwMode="auto">
            <a:xfrm>
              <a:off x="641350" y="3881438"/>
              <a:ext cx="3340100" cy="2976563"/>
            </a:xfrm>
            <a:custGeom>
              <a:avLst/>
              <a:gdLst/>
              <a:ahLst/>
              <a:cxnLst/>
              <a:rect l="0" t="0" r="r" b="b"/>
              <a:pathLst>
                <a:path w="2104" h="1875">
                  <a:moveTo>
                    <a:pt x="0" y="0"/>
                  </a:moveTo>
                  <a:lnTo>
                    <a:pt x="3" y="3"/>
                  </a:lnTo>
                  <a:lnTo>
                    <a:pt x="1498" y="1875"/>
                  </a:lnTo>
                  <a:lnTo>
                    <a:pt x="2104" y="1875"/>
                  </a:lnTo>
                  <a:lnTo>
                    <a:pt x="228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2" name="Freeform 11"/>
            <p:cNvSpPr/>
            <p:nvPr/>
          </p:nvSpPr>
          <p:spPr bwMode="auto">
            <a:xfrm>
              <a:off x="203200" y="3771900"/>
              <a:ext cx="2660650" cy="3086100"/>
            </a:xfrm>
            <a:custGeom>
              <a:avLst/>
              <a:gdLst/>
              <a:ahLst/>
              <a:cxnLst/>
              <a:rect l="0" t="0" r="r" b="b"/>
              <a:pathLst>
                <a:path w="1676" h="1944">
                  <a:moveTo>
                    <a:pt x="1676" y="1944"/>
                  </a:moveTo>
                  <a:lnTo>
                    <a:pt x="264" y="111"/>
                  </a:lnTo>
                  <a:lnTo>
                    <a:pt x="225" y="60"/>
                  </a:lnTo>
                  <a:lnTo>
                    <a:pt x="228" y="60"/>
                  </a:lnTo>
                  <a:lnTo>
                    <a:pt x="264" y="111"/>
                  </a:lnTo>
                  <a:lnTo>
                    <a:pt x="234" y="69"/>
                  </a:lnTo>
                  <a:lnTo>
                    <a:pt x="228" y="57"/>
                  </a:lnTo>
                  <a:lnTo>
                    <a:pt x="222" y="54"/>
                  </a:lnTo>
                  <a:lnTo>
                    <a:pt x="0" y="0"/>
                  </a:lnTo>
                  <a:lnTo>
                    <a:pt x="3" y="3"/>
                  </a:lnTo>
                  <a:lnTo>
                    <a:pt x="1223" y="1944"/>
                  </a:lnTo>
                  <a:lnTo>
                    <a:pt x="1676" y="1944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84646" y="914401"/>
            <a:ext cx="7526054" cy="3488266"/>
          </a:xfrm>
        </p:spPr>
        <p:txBody>
          <a:bodyPr anchor="b">
            <a:normAutofit/>
          </a:bodyPr>
          <a:lstStyle>
            <a:lvl1pPr algn="r">
              <a:defRPr sz="54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167925" y="4402667"/>
            <a:ext cx="6242777" cy="1364531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36255" y="6117337"/>
            <a:ext cx="928929" cy="365125"/>
          </a:xfrm>
        </p:spPr>
        <p:txBody>
          <a:bodyPr/>
          <a:lstStyle/>
          <a:p>
            <a:fld id="{B61BEF0D-F0BB-DE4B-95CE-6DB70DBA9567}" type="datetimeFigureOut">
              <a:rPr lang="en-US" smtClean="0"/>
              <a:pPr/>
              <a:t>1/28/2022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25711" y="6117337"/>
            <a:ext cx="391022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964930" y="6117337"/>
            <a:ext cx="445770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3" name="Freeform 12"/>
          <p:cNvSpPr/>
          <p:nvPr/>
        </p:nvSpPr>
        <p:spPr bwMode="auto">
          <a:xfrm>
            <a:off x="220133" y="3771900"/>
            <a:ext cx="392113" cy="90488"/>
          </a:xfrm>
          <a:custGeom>
            <a:avLst/>
            <a:gdLst/>
            <a:ahLst/>
            <a:cxnLst/>
            <a:rect l="0" t="0" r="r" b="b"/>
            <a:pathLst>
              <a:path w="228" h="57">
                <a:moveTo>
                  <a:pt x="228" y="57"/>
                </a:moveTo>
                <a:lnTo>
                  <a:pt x="0" y="0"/>
                </a:lnTo>
                <a:lnTo>
                  <a:pt x="222" y="54"/>
                </a:lnTo>
                <a:lnTo>
                  <a:pt x="228" y="57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  <p:sp>
        <p:nvSpPr>
          <p:cNvPr id="24" name="Freeform 13"/>
          <p:cNvSpPr/>
          <p:nvPr/>
        </p:nvSpPr>
        <p:spPr bwMode="auto">
          <a:xfrm>
            <a:off x="607088" y="3867150"/>
            <a:ext cx="67072" cy="80963"/>
          </a:xfrm>
          <a:custGeom>
            <a:avLst/>
            <a:gdLst/>
            <a:ahLst/>
            <a:cxnLst/>
            <a:rect l="0" t="0" r="r" b="b"/>
            <a:pathLst>
              <a:path w="39" h="51">
                <a:moveTo>
                  <a:pt x="0" y="0"/>
                </a:moveTo>
                <a:lnTo>
                  <a:pt x="39" y="51"/>
                </a:lnTo>
                <a:lnTo>
                  <a:pt x="3" y="0"/>
                </a:lnTo>
                <a:lnTo>
                  <a:pt x="0" y="0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</p:spTree>
    <p:extLst>
      <p:ext uri="{BB962C8B-B14F-4D97-AF65-F5344CB8AC3E}">
        <p14:creationId xmlns:p14="http://schemas.microsoft.com/office/powerpoint/2010/main" val="854441983"/>
      </p:ext>
    </p:extLst>
  </p:cSld>
  <p:clrMapOvr>
    <a:masterClrMapping/>
  </p:clrMapOvr>
  <p:transition spd="slow">
    <p:push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06317" y="4732865"/>
            <a:ext cx="8142324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39140" y="932112"/>
            <a:ext cx="6685320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06317" y="5299603"/>
            <a:ext cx="8142324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7855532"/>
      </p:ext>
    </p:extLst>
  </p:cSld>
  <p:clrMapOvr>
    <a:masterClrMapping/>
  </p:clrMapOvr>
  <p:transition spd="slow">
    <p:push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06318" y="685800"/>
            <a:ext cx="8142324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6318" y="4343400"/>
            <a:ext cx="8142325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32365"/>
      </p:ext>
    </p:extLst>
  </p:cSld>
  <p:clrMapOvr>
    <a:masterClrMapping/>
  </p:clrMapOvr>
  <p:transition spd="slow">
    <p:push dir="u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050207" y="863023"/>
            <a:ext cx="49542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853214" y="2819399"/>
            <a:ext cx="49542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45637" y="685801"/>
            <a:ext cx="7555291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731421" y="3428999"/>
            <a:ext cx="7183722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6317" y="4343400"/>
            <a:ext cx="8142324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9378122"/>
      </p:ext>
    </p:extLst>
  </p:cSld>
  <p:clrMapOvr>
    <a:masterClrMapping/>
  </p:clrMapOvr>
  <p:transition spd="slow">
    <p:push dir="u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06320" y="3308581"/>
            <a:ext cx="8142321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6317" y="4777381"/>
            <a:ext cx="8142323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245498"/>
      </p:ext>
    </p:extLst>
  </p:cSld>
  <p:clrMapOvr>
    <a:masterClrMapping/>
  </p:clrMapOvr>
  <p:transition spd="slow">
    <p:push dir="u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050207" y="863023"/>
            <a:ext cx="49542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853214" y="2819399"/>
            <a:ext cx="49542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45637" y="685801"/>
            <a:ext cx="7555291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206319" y="3886200"/>
            <a:ext cx="8142323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6317" y="4775200"/>
            <a:ext cx="8142323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2815641"/>
      </p:ext>
    </p:extLst>
  </p:cSld>
  <p:clrMapOvr>
    <a:masterClrMapping/>
  </p:clrMapOvr>
  <p:transition spd="slow">
    <p:push dir="u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06319" y="685802"/>
            <a:ext cx="8142324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206318" y="3505200"/>
            <a:ext cx="8142325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6318" y="4343400"/>
            <a:ext cx="8142325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4603533"/>
      </p:ext>
    </p:extLst>
  </p:cSld>
  <p:clrMapOvr>
    <a:masterClrMapping/>
  </p:clrMapOvr>
  <p:transition spd="slow">
    <p:push dir="u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7248803"/>
      </p:ext>
    </p:extLst>
  </p:cSld>
  <p:clrMapOvr>
    <a:masterClrMapping/>
  </p:clrMapOvr>
  <p:transition spd="slow">
    <p:push dir="u"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09843" y="685800"/>
            <a:ext cx="1438800" cy="5105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06318" y="685800"/>
            <a:ext cx="6517737" cy="5105400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7147558"/>
      </p:ext>
    </p:extLst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3978" y="457201"/>
            <a:ext cx="8346723" cy="19812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3978" y="2667000"/>
            <a:ext cx="8346723" cy="3332816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56357" y="6108174"/>
            <a:ext cx="928929" cy="365125"/>
          </a:xfrm>
        </p:spPr>
        <p:txBody>
          <a:bodyPr/>
          <a:lstStyle/>
          <a:p>
            <a:fld id="{B61BEF0D-F0BB-DE4B-95CE-6DB70DBA9567}" type="datetimeFigureOut">
              <a:rPr lang="en-US" smtClean="0"/>
              <a:pPr/>
              <a:t>1/28/2022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37035" y="6108174"/>
            <a:ext cx="575739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947215" y="6108174"/>
            <a:ext cx="463486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2119723"/>
      </p:ext>
    </p:extLst>
  </p:cSld>
  <p:clrMapOvr>
    <a:masterClrMapping/>
  </p:clrMapOvr>
  <p:transition spd="slow">
    <p:push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52579" y="2666999"/>
            <a:ext cx="7258122" cy="2360071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52581" y="5027070"/>
            <a:ext cx="7258119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962761" y="6116071"/>
            <a:ext cx="447940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3363801"/>
      </p:ext>
    </p:extLst>
  </p:cSld>
  <p:clrMapOvr>
    <a:masterClrMapping/>
  </p:clrMapOvr>
  <p:transition spd="slow">
    <p:push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3978" y="685802"/>
            <a:ext cx="8346723" cy="175259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3977" y="2667000"/>
            <a:ext cx="4051554" cy="336867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9146" y="2667000"/>
            <a:ext cx="4051554" cy="334682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1826229"/>
      </p:ext>
    </p:extLst>
  </p:cSld>
  <p:clrMapOvr>
    <a:masterClrMapping/>
  </p:clrMapOvr>
  <p:transition spd="slow">
    <p:push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0272" y="2658533"/>
            <a:ext cx="3744315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06316" y="3335337"/>
            <a:ext cx="3978269" cy="2665259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591852" y="2667000"/>
            <a:ext cx="3756790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70371" y="3335337"/>
            <a:ext cx="3978269" cy="2665259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1/28/2022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5368684"/>
      </p:ext>
    </p:extLst>
  </p:cSld>
  <p:clrMapOvr>
    <a:masterClrMapping/>
  </p:clrMapOvr>
  <p:transition spd="slow">
    <p:push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1/28/2022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4787807"/>
      </p:ext>
    </p:extLst>
  </p:cSld>
  <p:clrMapOvr>
    <a:masterClrMapping/>
  </p:clrMapOvr>
  <p:transition spd="slow"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1/28/2022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8797754"/>
      </p:ext>
    </p:extLst>
  </p:cSld>
  <p:clrMapOvr>
    <a:masterClrMapping/>
  </p:clrMapOvr>
  <p:transition spd="slow">
    <p:push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06318" y="1600200"/>
            <a:ext cx="2884412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76516" y="685801"/>
            <a:ext cx="5072126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06318" y="2971800"/>
            <a:ext cx="2884412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1679604"/>
      </p:ext>
    </p:extLst>
  </p:cSld>
  <p:clrMapOvr>
    <a:masterClrMapping/>
  </p:clrMapOvr>
  <p:transition spd="slow">
    <p:push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05027" y="1752599"/>
            <a:ext cx="4409902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172287" y="914400"/>
            <a:ext cx="2666485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05027" y="3124199"/>
            <a:ext cx="4409902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5736132"/>
      </p:ext>
    </p:extLst>
  </p:cSld>
  <p:clrMapOvr>
    <a:masterClrMapping/>
  </p:clrMapOvr>
  <p:transition spd="slow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0" y="1"/>
            <a:ext cx="2309681" cy="6858001"/>
            <a:chOff x="0" y="0"/>
            <a:chExt cx="2132013" cy="6858001"/>
          </a:xfrm>
        </p:grpSpPr>
        <p:sp>
          <p:nvSpPr>
            <p:cNvPr id="15" name="Freeform 6"/>
            <p:cNvSpPr/>
            <p:nvPr/>
          </p:nvSpPr>
          <p:spPr bwMode="auto">
            <a:xfrm>
              <a:off x="0" y="0"/>
              <a:ext cx="1073150" cy="5291138"/>
            </a:xfrm>
            <a:custGeom>
              <a:avLst/>
              <a:gdLst/>
              <a:ahLst/>
              <a:cxnLst/>
              <a:rect l="0" t="0" r="r" b="b"/>
              <a:pathLst>
                <a:path w="676" h="3333">
                  <a:moveTo>
                    <a:pt x="0" y="3132"/>
                  </a:moveTo>
                  <a:lnTo>
                    <a:pt x="0" y="3312"/>
                  </a:lnTo>
                  <a:lnTo>
                    <a:pt x="126" y="3333"/>
                  </a:lnTo>
                  <a:lnTo>
                    <a:pt x="676" y="0"/>
                  </a:lnTo>
                  <a:lnTo>
                    <a:pt x="514" y="0"/>
                  </a:lnTo>
                  <a:lnTo>
                    <a:pt x="0" y="3132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6" name="Freeform 7"/>
            <p:cNvSpPr/>
            <p:nvPr/>
          </p:nvSpPr>
          <p:spPr bwMode="auto">
            <a:xfrm>
              <a:off x="0" y="0"/>
              <a:ext cx="758825" cy="4624388"/>
            </a:xfrm>
            <a:custGeom>
              <a:avLst/>
              <a:gdLst/>
              <a:ahLst/>
              <a:cxnLst/>
              <a:rect l="0" t="0" r="r" b="b"/>
              <a:pathLst>
                <a:path w="478" h="2913">
                  <a:moveTo>
                    <a:pt x="478" y="0"/>
                  </a:moveTo>
                  <a:lnTo>
                    <a:pt x="318" y="0"/>
                  </a:lnTo>
                  <a:lnTo>
                    <a:pt x="0" y="1938"/>
                  </a:lnTo>
                  <a:lnTo>
                    <a:pt x="0" y="2913"/>
                  </a:lnTo>
                  <a:lnTo>
                    <a:pt x="478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7" name="Freeform 8"/>
            <p:cNvSpPr/>
            <p:nvPr/>
          </p:nvSpPr>
          <p:spPr bwMode="auto">
            <a:xfrm>
              <a:off x="0" y="5662613"/>
              <a:ext cx="906463" cy="1195388"/>
            </a:xfrm>
            <a:custGeom>
              <a:avLst/>
              <a:gdLst/>
              <a:ahLst/>
              <a:cxnLst/>
              <a:rect l="0" t="0" r="r" b="b"/>
              <a:pathLst>
                <a:path w="571" h="753">
                  <a:moveTo>
                    <a:pt x="0" y="0"/>
                  </a:moveTo>
                  <a:lnTo>
                    <a:pt x="0" y="12"/>
                  </a:lnTo>
                  <a:lnTo>
                    <a:pt x="538" y="753"/>
                  </a:lnTo>
                  <a:lnTo>
                    <a:pt x="571" y="75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8" name="Freeform 9"/>
            <p:cNvSpPr/>
            <p:nvPr/>
          </p:nvSpPr>
          <p:spPr bwMode="auto">
            <a:xfrm>
              <a:off x="0" y="5295900"/>
              <a:ext cx="1487488" cy="1562100"/>
            </a:xfrm>
            <a:custGeom>
              <a:avLst/>
              <a:gdLst/>
              <a:ahLst/>
              <a:cxnLst/>
              <a:rect l="0" t="0" r="r" b="b"/>
              <a:pathLst>
                <a:path w="937" h="984">
                  <a:moveTo>
                    <a:pt x="0" y="0"/>
                  </a:moveTo>
                  <a:lnTo>
                    <a:pt x="0" y="3"/>
                  </a:lnTo>
                  <a:lnTo>
                    <a:pt x="901" y="984"/>
                  </a:lnTo>
                  <a:lnTo>
                    <a:pt x="937" y="98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9" name="Freeform 10"/>
            <p:cNvSpPr/>
            <p:nvPr/>
          </p:nvSpPr>
          <p:spPr bwMode="auto">
            <a:xfrm>
              <a:off x="0" y="5257800"/>
              <a:ext cx="2132013" cy="1600200"/>
            </a:xfrm>
            <a:custGeom>
              <a:avLst/>
              <a:gdLst/>
              <a:ahLst/>
              <a:cxnLst/>
              <a:rect l="0" t="0" r="r" b="b"/>
              <a:pathLst>
                <a:path w="1343" h="1008">
                  <a:moveTo>
                    <a:pt x="0" y="24"/>
                  </a:moveTo>
                  <a:lnTo>
                    <a:pt x="937" y="1008"/>
                  </a:lnTo>
                  <a:lnTo>
                    <a:pt x="1343" y="1008"/>
                  </a:lnTo>
                  <a:lnTo>
                    <a:pt x="126" y="21"/>
                  </a:lnTo>
                  <a:lnTo>
                    <a:pt x="0" y="0"/>
                  </a:lnTo>
                  <a:lnTo>
                    <a:pt x="0" y="24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0" name="Freeform 11"/>
            <p:cNvSpPr/>
            <p:nvPr/>
          </p:nvSpPr>
          <p:spPr bwMode="auto">
            <a:xfrm>
              <a:off x="0" y="5357813"/>
              <a:ext cx="1377950" cy="1500188"/>
            </a:xfrm>
            <a:custGeom>
              <a:avLst/>
              <a:gdLst/>
              <a:ahLst/>
              <a:cxnLst/>
              <a:rect l="0" t="0" r="r" b="b"/>
              <a:pathLst>
                <a:path w="868" h="945">
                  <a:moveTo>
                    <a:pt x="0" y="192"/>
                  </a:moveTo>
                  <a:lnTo>
                    <a:pt x="571" y="945"/>
                  </a:lnTo>
                  <a:lnTo>
                    <a:pt x="868" y="945"/>
                  </a:lnTo>
                  <a:lnTo>
                    <a:pt x="0" y="0"/>
                  </a:lnTo>
                  <a:lnTo>
                    <a:pt x="0" y="192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3978" y="457201"/>
            <a:ext cx="8346723" cy="19812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3978" y="2667001"/>
            <a:ext cx="8346722" cy="33569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71903" y="6116071"/>
            <a:ext cx="92892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smtClean="0"/>
              <a:pPr/>
              <a:t>1/28/2022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152581" y="6116071"/>
            <a:ext cx="575739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962761" y="6116071"/>
            <a:ext cx="4479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9980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1" r:id="rId1"/>
    <p:sldLayoutId id="2147483762" r:id="rId2"/>
    <p:sldLayoutId id="2147483763" r:id="rId3"/>
    <p:sldLayoutId id="2147483764" r:id="rId4"/>
    <p:sldLayoutId id="2147483765" r:id="rId5"/>
    <p:sldLayoutId id="2147483766" r:id="rId6"/>
    <p:sldLayoutId id="2147483767" r:id="rId7"/>
    <p:sldLayoutId id="2147483768" r:id="rId8"/>
    <p:sldLayoutId id="2147483769" r:id="rId9"/>
    <p:sldLayoutId id="2147483770" r:id="rId10"/>
    <p:sldLayoutId id="2147483771" r:id="rId11"/>
    <p:sldLayoutId id="2147483772" r:id="rId12"/>
    <p:sldLayoutId id="2147483773" r:id="rId13"/>
    <p:sldLayoutId id="2147483774" r:id="rId14"/>
    <p:sldLayoutId id="2147483775" r:id="rId15"/>
    <p:sldLayoutId id="2147483776" r:id="rId16"/>
    <p:sldLayoutId id="2147483777" r:id="rId17"/>
  </p:sldLayoutIdLst>
  <p:transition spd="slow">
    <p:push dir="u"/>
  </p:transition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1206003" y="304059"/>
            <a:ext cx="8140204" cy="1125245"/>
          </a:xfrm>
        </p:spPr>
        <p:txBody>
          <a:bodyPr>
            <a:noAutofit/>
          </a:bodyPr>
          <a:lstStyle/>
          <a:p>
            <a:pPr algn="l"/>
            <a:r>
              <a:rPr lang="en-US" sz="2200" b="1" dirty="0" smtClean="0">
                <a:latin typeface="Arial Black" pitchFamily="34" charset="0"/>
              </a:rPr>
              <a:t>PRO BEBAYA ( 100 </a:t>
            </a:r>
            <a:r>
              <a:rPr lang="en-US" sz="2200" b="1" dirty="0" err="1" smtClean="0">
                <a:latin typeface="Arial Black" pitchFamily="34" charset="0"/>
              </a:rPr>
              <a:t>Jt</a:t>
            </a:r>
            <a:r>
              <a:rPr lang="en-US" sz="2200" b="1" dirty="0" smtClean="0">
                <a:latin typeface="Arial Black" pitchFamily="34" charset="0"/>
              </a:rPr>
              <a:t>/RT </a:t>
            </a:r>
            <a:r>
              <a:rPr lang="en-US" sz="2200" b="1" dirty="0" err="1" smtClean="0">
                <a:latin typeface="Arial Black" pitchFamily="34" charset="0"/>
              </a:rPr>
              <a:t>Kepada</a:t>
            </a:r>
            <a:r>
              <a:rPr lang="en-US" sz="2200" b="1" dirty="0" smtClean="0">
                <a:latin typeface="Arial Black" pitchFamily="34" charset="0"/>
              </a:rPr>
              <a:t> 1999 RT Se </a:t>
            </a:r>
            <a:r>
              <a:rPr lang="en-US" sz="2200" b="1" dirty="0" err="1" smtClean="0">
                <a:latin typeface="Arial Black" pitchFamily="34" charset="0"/>
              </a:rPr>
              <a:t>Samarinda</a:t>
            </a:r>
            <a:endParaRPr lang="id-ID" sz="2200" b="1" dirty="0">
              <a:latin typeface="Arial Black" pitchFamily="34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1206002" y="1704514"/>
            <a:ext cx="8140204" cy="4086687"/>
          </a:xfrm>
        </p:spPr>
        <p:txBody>
          <a:bodyPr>
            <a:normAutofit fontScale="77500" lnSpcReduction="20000"/>
          </a:bodyPr>
          <a:lstStyle/>
          <a:p>
            <a:r>
              <a:rPr lang="en-US" dirty="0" err="1" smtClean="0"/>
              <a:t>Belanja</a:t>
            </a:r>
            <a:r>
              <a:rPr lang="en-US" dirty="0" smtClean="0"/>
              <a:t> </a:t>
            </a:r>
            <a:r>
              <a:rPr lang="en-US" dirty="0" err="1" smtClean="0"/>
              <a:t>Wajib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Pro </a:t>
            </a:r>
            <a:r>
              <a:rPr lang="en-US" dirty="0" err="1" smtClean="0"/>
              <a:t>Bebaya</a:t>
            </a:r>
            <a:endParaRPr lang="en-US" dirty="0" smtClean="0"/>
          </a:p>
          <a:p>
            <a:r>
              <a:rPr lang="en-US" i="1" dirty="0" smtClean="0"/>
              <a:t>1. </a:t>
            </a:r>
            <a:r>
              <a:rPr lang="en-US" i="1" dirty="0" err="1" smtClean="0"/>
              <a:t>Pasal</a:t>
            </a:r>
            <a:r>
              <a:rPr lang="en-US" i="1" dirty="0" smtClean="0"/>
              <a:t> 19 </a:t>
            </a:r>
            <a:r>
              <a:rPr lang="en-US" i="1" dirty="0" err="1" smtClean="0"/>
              <a:t>Peraturan</a:t>
            </a:r>
            <a:r>
              <a:rPr lang="en-US" i="1" dirty="0" smtClean="0"/>
              <a:t> </a:t>
            </a:r>
            <a:r>
              <a:rPr lang="en-US" i="1" dirty="0" err="1" smtClean="0"/>
              <a:t>Walikota</a:t>
            </a:r>
            <a:r>
              <a:rPr lang="en-US" i="1" dirty="0" smtClean="0"/>
              <a:t> </a:t>
            </a:r>
            <a:r>
              <a:rPr lang="en-US" i="1" dirty="0" err="1" smtClean="0"/>
              <a:t>Nomor</a:t>
            </a:r>
            <a:r>
              <a:rPr lang="en-US" i="1" dirty="0" smtClean="0"/>
              <a:t> 12 </a:t>
            </a:r>
            <a:r>
              <a:rPr lang="en-US" i="1" dirty="0" err="1" smtClean="0"/>
              <a:t>Tahun</a:t>
            </a:r>
            <a:r>
              <a:rPr lang="en-US" i="1" dirty="0" smtClean="0"/>
              <a:t> 2021 </a:t>
            </a:r>
            <a:r>
              <a:rPr lang="en-US" i="1" dirty="0" err="1" smtClean="0"/>
              <a:t>tentang</a:t>
            </a:r>
            <a:r>
              <a:rPr lang="en-US" i="1" dirty="0" smtClean="0"/>
              <a:t> </a:t>
            </a:r>
            <a:r>
              <a:rPr lang="en-US" i="1" dirty="0" err="1"/>
              <a:t>P</a:t>
            </a:r>
            <a:r>
              <a:rPr lang="en-US" i="1" dirty="0" err="1" smtClean="0"/>
              <a:t>etunjuk</a:t>
            </a:r>
            <a:r>
              <a:rPr lang="en-US" i="1" dirty="0" smtClean="0"/>
              <a:t> </a:t>
            </a:r>
            <a:r>
              <a:rPr lang="en-US" i="1" dirty="0" err="1" smtClean="0"/>
              <a:t>Teknis</a:t>
            </a:r>
            <a:r>
              <a:rPr lang="en-US" i="1" dirty="0" smtClean="0"/>
              <a:t> </a:t>
            </a:r>
            <a:r>
              <a:rPr lang="en-US" i="1" dirty="0" err="1" smtClean="0"/>
              <a:t>Pelaksanaan</a:t>
            </a:r>
            <a:r>
              <a:rPr lang="en-US" i="1" dirty="0" smtClean="0"/>
              <a:t> Program Pembangunan </a:t>
            </a:r>
            <a:r>
              <a:rPr lang="en-US" i="1" dirty="0" err="1" smtClean="0"/>
              <a:t>dan</a:t>
            </a:r>
            <a:r>
              <a:rPr lang="en-US" i="1" dirty="0" smtClean="0"/>
              <a:t> </a:t>
            </a:r>
            <a:r>
              <a:rPr lang="en-US" i="1" dirty="0" err="1" smtClean="0"/>
              <a:t>Pemberdayaan</a:t>
            </a:r>
            <a:r>
              <a:rPr lang="en-US" i="1" dirty="0" smtClean="0"/>
              <a:t> </a:t>
            </a:r>
            <a:r>
              <a:rPr lang="en-US" i="1" dirty="0" err="1" smtClean="0"/>
              <a:t>Masyarakat</a:t>
            </a:r>
            <a:r>
              <a:rPr lang="en-US" i="1" dirty="0" smtClean="0"/>
              <a:t>.</a:t>
            </a:r>
          </a:p>
          <a:p>
            <a:pPr marL="457200" indent="-457200">
              <a:buAutoNum type="alphaUcPeriod"/>
            </a:pPr>
            <a:r>
              <a:rPr lang="en-US" i="1" dirty="0" err="1" smtClean="0"/>
              <a:t>Pemberian</a:t>
            </a:r>
            <a:r>
              <a:rPr lang="en-US" i="1" dirty="0" smtClean="0"/>
              <a:t>  </a:t>
            </a:r>
            <a:r>
              <a:rPr lang="en-US" i="1" dirty="0" err="1" smtClean="0"/>
              <a:t>makanan</a:t>
            </a:r>
            <a:r>
              <a:rPr lang="en-US" i="1" dirty="0" smtClean="0"/>
              <a:t> </a:t>
            </a:r>
            <a:r>
              <a:rPr lang="en-US" i="1" dirty="0" err="1" smtClean="0"/>
              <a:t>tambahan</a:t>
            </a:r>
            <a:r>
              <a:rPr lang="en-US" i="1" dirty="0" smtClean="0"/>
              <a:t> </a:t>
            </a:r>
            <a:r>
              <a:rPr lang="en-US" i="1" dirty="0" err="1" smtClean="0"/>
              <a:t>dan</a:t>
            </a:r>
            <a:r>
              <a:rPr lang="en-US" i="1" dirty="0" smtClean="0"/>
              <a:t> vitamin di </a:t>
            </a:r>
            <a:r>
              <a:rPr lang="en-US" i="1" dirty="0" err="1" smtClean="0"/>
              <a:t>posyandu</a:t>
            </a:r>
            <a:r>
              <a:rPr lang="en-US" i="1" dirty="0" smtClean="0"/>
              <a:t> </a:t>
            </a:r>
            <a:r>
              <a:rPr lang="en-US" i="1" dirty="0" err="1" smtClean="0"/>
              <a:t>sebesar</a:t>
            </a:r>
            <a:r>
              <a:rPr lang="en-US" i="1" dirty="0" smtClean="0"/>
              <a:t> </a:t>
            </a:r>
            <a:r>
              <a:rPr lang="en-US" i="1" dirty="0" err="1" smtClean="0"/>
              <a:t>Rp</a:t>
            </a:r>
            <a:r>
              <a:rPr lang="en-US" i="1" dirty="0" smtClean="0"/>
              <a:t> 1.000.000, - </a:t>
            </a:r>
            <a:r>
              <a:rPr lang="en-US" i="1" dirty="0" err="1" smtClean="0"/>
              <a:t>sampai</a:t>
            </a:r>
            <a:r>
              <a:rPr lang="en-US" i="1" dirty="0" smtClean="0"/>
              <a:t> </a:t>
            </a:r>
            <a:r>
              <a:rPr lang="en-US" i="1" dirty="0" err="1" smtClean="0"/>
              <a:t>dengan</a:t>
            </a:r>
            <a:r>
              <a:rPr lang="en-US" i="1" dirty="0" smtClean="0"/>
              <a:t> </a:t>
            </a:r>
            <a:r>
              <a:rPr lang="en-US" i="1" dirty="0" err="1" smtClean="0"/>
              <a:t>Rp</a:t>
            </a:r>
            <a:r>
              <a:rPr lang="en-US" i="1" dirty="0" smtClean="0"/>
              <a:t> 2.000.000 ,-</a:t>
            </a:r>
          </a:p>
          <a:p>
            <a:pPr marL="457200" indent="-457200">
              <a:buAutoNum type="alphaUcPeriod"/>
            </a:pPr>
            <a:r>
              <a:rPr lang="en-US" i="1" dirty="0" err="1" smtClean="0"/>
              <a:t>Pengadaan</a:t>
            </a:r>
            <a:r>
              <a:rPr lang="en-US" i="1" dirty="0" smtClean="0"/>
              <a:t> </a:t>
            </a:r>
            <a:r>
              <a:rPr lang="en-US" i="1" dirty="0" err="1" smtClean="0"/>
              <a:t>Sarana</a:t>
            </a:r>
            <a:r>
              <a:rPr lang="en-US" i="1" dirty="0" smtClean="0"/>
              <a:t> </a:t>
            </a:r>
            <a:r>
              <a:rPr lang="en-US" i="1" dirty="0" err="1" smtClean="0"/>
              <a:t>Prasarana</a:t>
            </a:r>
            <a:r>
              <a:rPr lang="en-US" i="1" dirty="0" smtClean="0"/>
              <a:t> </a:t>
            </a:r>
            <a:r>
              <a:rPr lang="en-US" i="1" dirty="0" err="1" smtClean="0"/>
              <a:t>Pendukung</a:t>
            </a:r>
            <a:r>
              <a:rPr lang="en-US" i="1" dirty="0" smtClean="0"/>
              <a:t> </a:t>
            </a:r>
            <a:r>
              <a:rPr lang="en-US" i="1" dirty="0" err="1" smtClean="0"/>
              <a:t>Kegiatan</a:t>
            </a:r>
            <a:r>
              <a:rPr lang="en-US" i="1" dirty="0" smtClean="0"/>
              <a:t> </a:t>
            </a:r>
            <a:r>
              <a:rPr lang="en-US" i="1" dirty="0" err="1" smtClean="0"/>
              <a:t>Pemberdayaan</a:t>
            </a:r>
            <a:r>
              <a:rPr lang="en-US" i="1" dirty="0" smtClean="0"/>
              <a:t> </a:t>
            </a:r>
            <a:r>
              <a:rPr lang="en-US" i="1" dirty="0" err="1" smtClean="0"/>
              <a:t>Kesejahteraan</a:t>
            </a:r>
            <a:r>
              <a:rPr lang="en-US" i="1" dirty="0" smtClean="0"/>
              <a:t> </a:t>
            </a:r>
            <a:r>
              <a:rPr lang="en-US" i="1" dirty="0" err="1" smtClean="0"/>
              <a:t>Keluarga</a:t>
            </a:r>
            <a:r>
              <a:rPr lang="en-US" i="1" dirty="0" smtClean="0"/>
              <a:t> RT </a:t>
            </a:r>
            <a:r>
              <a:rPr lang="en-US" i="1" dirty="0" err="1" smtClean="0"/>
              <a:t>dan</a:t>
            </a:r>
            <a:r>
              <a:rPr lang="en-US" i="1" dirty="0" smtClean="0"/>
              <a:t> </a:t>
            </a:r>
            <a:r>
              <a:rPr lang="en-US" i="1" dirty="0" err="1" smtClean="0"/>
              <a:t>Dasawisma</a:t>
            </a:r>
            <a:r>
              <a:rPr lang="en-US" i="1" dirty="0" smtClean="0"/>
              <a:t> </a:t>
            </a:r>
            <a:r>
              <a:rPr lang="en-US" i="1" dirty="0" err="1" smtClean="0"/>
              <a:t>masing-masing</a:t>
            </a:r>
            <a:r>
              <a:rPr lang="en-US" i="1" dirty="0" smtClean="0"/>
              <a:t> </a:t>
            </a:r>
            <a:r>
              <a:rPr lang="en-US" i="1" dirty="0" err="1" smtClean="0"/>
              <a:t>sebesar</a:t>
            </a:r>
            <a:r>
              <a:rPr lang="en-US" i="1" dirty="0" smtClean="0"/>
              <a:t> </a:t>
            </a:r>
            <a:r>
              <a:rPr lang="en-US" i="1" dirty="0" err="1" smtClean="0"/>
              <a:t>Rp</a:t>
            </a:r>
            <a:r>
              <a:rPr lang="en-US" i="1" dirty="0" smtClean="0"/>
              <a:t> 1.000.000,</a:t>
            </a:r>
          </a:p>
          <a:p>
            <a:pPr marL="457200" indent="-457200">
              <a:buAutoNum type="alphaUcPeriod"/>
            </a:pPr>
            <a:r>
              <a:rPr lang="en-US" i="1" dirty="0" err="1" smtClean="0"/>
              <a:t>Pelatihan</a:t>
            </a:r>
            <a:r>
              <a:rPr lang="en-US" i="1" dirty="0" smtClean="0"/>
              <a:t> </a:t>
            </a:r>
            <a:r>
              <a:rPr lang="en-US" i="1" dirty="0" err="1" smtClean="0"/>
              <a:t>Keterampilan</a:t>
            </a:r>
            <a:r>
              <a:rPr lang="en-US" i="1" dirty="0" smtClean="0"/>
              <a:t> Usaha </a:t>
            </a:r>
            <a:r>
              <a:rPr lang="en-US" i="1" dirty="0" err="1" smtClean="0"/>
              <a:t>dan</a:t>
            </a:r>
            <a:r>
              <a:rPr lang="en-US" i="1" dirty="0" smtClean="0"/>
              <a:t> </a:t>
            </a:r>
            <a:r>
              <a:rPr lang="en-US" i="1" dirty="0" err="1" smtClean="0"/>
              <a:t>Keterampilan</a:t>
            </a:r>
            <a:r>
              <a:rPr lang="en-US" i="1" dirty="0" smtClean="0"/>
              <a:t> </a:t>
            </a:r>
            <a:r>
              <a:rPr lang="en-US" i="1" dirty="0" err="1" smtClean="0"/>
              <a:t>Kerja</a:t>
            </a:r>
            <a:r>
              <a:rPr lang="en-US" i="1" dirty="0" smtClean="0"/>
              <a:t> , Paling </a:t>
            </a:r>
            <a:r>
              <a:rPr lang="en-US" i="1" dirty="0" err="1" smtClean="0"/>
              <a:t>sedikit</a:t>
            </a:r>
            <a:r>
              <a:rPr lang="en-US" i="1" dirty="0" smtClean="0"/>
              <a:t> </a:t>
            </a:r>
            <a:r>
              <a:rPr lang="en-US" i="1" dirty="0" err="1" smtClean="0"/>
              <a:t>biaya</a:t>
            </a:r>
            <a:r>
              <a:rPr lang="en-US" i="1" dirty="0" smtClean="0"/>
              <a:t> </a:t>
            </a:r>
            <a:r>
              <a:rPr lang="en-US" i="1" dirty="0" err="1" smtClean="0"/>
              <a:t>Kepesertaan</a:t>
            </a:r>
            <a:r>
              <a:rPr lang="en-US" i="1" dirty="0" smtClean="0"/>
              <a:t> </a:t>
            </a:r>
            <a:r>
              <a:rPr lang="en-US" i="1" dirty="0" err="1" smtClean="0"/>
              <a:t>untuk</a:t>
            </a:r>
            <a:r>
              <a:rPr lang="en-US" i="1" dirty="0" smtClean="0"/>
              <a:t> 2 (</a:t>
            </a:r>
            <a:r>
              <a:rPr lang="en-US" i="1" dirty="0" err="1" smtClean="0"/>
              <a:t>dua</a:t>
            </a:r>
            <a:r>
              <a:rPr lang="en-US" i="1" dirty="0" smtClean="0"/>
              <a:t>) orang.</a:t>
            </a:r>
          </a:p>
          <a:p>
            <a:pPr marL="457200" indent="-457200">
              <a:buAutoNum type="alphaUcPeriod"/>
            </a:pPr>
            <a:r>
              <a:rPr lang="en-US" i="1" dirty="0" err="1" smtClean="0"/>
              <a:t>Pembayaran</a:t>
            </a:r>
            <a:r>
              <a:rPr lang="en-US" i="1" dirty="0" smtClean="0"/>
              <a:t> </a:t>
            </a:r>
            <a:r>
              <a:rPr lang="en-US" i="1" dirty="0" err="1" smtClean="0"/>
              <a:t>Uang</a:t>
            </a:r>
            <a:r>
              <a:rPr lang="en-US" i="1" dirty="0" smtClean="0"/>
              <a:t> </a:t>
            </a:r>
            <a:r>
              <a:rPr lang="en-US" i="1" dirty="0" err="1" smtClean="0"/>
              <a:t>Transportasi</a:t>
            </a:r>
            <a:r>
              <a:rPr lang="en-US" i="1" dirty="0" smtClean="0"/>
              <a:t> </a:t>
            </a:r>
            <a:r>
              <a:rPr lang="en-US" i="1" dirty="0" err="1" smtClean="0"/>
              <a:t>kader</a:t>
            </a:r>
            <a:r>
              <a:rPr lang="en-US" i="1" dirty="0" smtClean="0"/>
              <a:t> </a:t>
            </a:r>
            <a:r>
              <a:rPr lang="en-US" i="1" dirty="0" err="1" smtClean="0"/>
              <a:t>Posyandu</a:t>
            </a:r>
            <a:r>
              <a:rPr lang="en-US" i="1" dirty="0" smtClean="0"/>
              <a:t> </a:t>
            </a:r>
            <a:r>
              <a:rPr lang="en-US" i="1" dirty="0" err="1" smtClean="0"/>
              <a:t>sebesar</a:t>
            </a:r>
            <a:r>
              <a:rPr lang="en-US" i="1" dirty="0" smtClean="0"/>
              <a:t> </a:t>
            </a:r>
            <a:r>
              <a:rPr lang="en-US" i="1" dirty="0" err="1" smtClean="0"/>
              <a:t>Rp</a:t>
            </a:r>
            <a:r>
              <a:rPr lang="en-US" i="1" dirty="0" smtClean="0"/>
              <a:t> 50.000, </a:t>
            </a:r>
            <a:r>
              <a:rPr lang="en-US" i="1" dirty="0" err="1" smtClean="0"/>
              <a:t>untuk</a:t>
            </a:r>
            <a:r>
              <a:rPr lang="en-US" i="1" dirty="0" smtClean="0"/>
              <a:t> 5 orang per </a:t>
            </a:r>
            <a:r>
              <a:rPr lang="en-US" i="1" dirty="0" err="1" smtClean="0"/>
              <a:t>bulan</a:t>
            </a:r>
            <a:r>
              <a:rPr lang="en-US" i="1" dirty="0" smtClean="0"/>
              <a:t> </a:t>
            </a:r>
            <a:r>
              <a:rPr lang="en-US" i="1" dirty="0" err="1" smtClean="0"/>
              <a:t>selama</a:t>
            </a:r>
            <a:r>
              <a:rPr lang="en-US" i="1" dirty="0" smtClean="0"/>
              <a:t> 12 </a:t>
            </a:r>
            <a:r>
              <a:rPr lang="en-US" i="1" dirty="0" err="1" smtClean="0"/>
              <a:t>bulan</a:t>
            </a:r>
            <a:r>
              <a:rPr lang="en-US" i="1" dirty="0" smtClean="0"/>
              <a:t>.</a:t>
            </a:r>
          </a:p>
          <a:p>
            <a:pPr marL="457200" indent="-457200">
              <a:buAutoNum type="alphaUcPeriod"/>
            </a:pPr>
            <a:r>
              <a:rPr lang="en-US" i="1" dirty="0" err="1" smtClean="0"/>
              <a:t>Pemeliharaan</a:t>
            </a:r>
            <a:r>
              <a:rPr lang="en-US" i="1" dirty="0" smtClean="0"/>
              <a:t> </a:t>
            </a:r>
            <a:r>
              <a:rPr lang="en-US" i="1" dirty="0" err="1" smtClean="0"/>
              <a:t>taman</a:t>
            </a:r>
            <a:r>
              <a:rPr lang="en-US" i="1" dirty="0" smtClean="0"/>
              <a:t>/ playground </a:t>
            </a:r>
            <a:r>
              <a:rPr lang="en-US" i="1" dirty="0" err="1" smtClean="0"/>
              <a:t>dilingkungan</a:t>
            </a:r>
            <a:r>
              <a:rPr lang="en-US" i="1" dirty="0" smtClean="0"/>
              <a:t> </a:t>
            </a:r>
            <a:r>
              <a:rPr lang="en-US" i="1" dirty="0" err="1" smtClean="0"/>
              <a:t>masyarakat</a:t>
            </a:r>
            <a:r>
              <a:rPr lang="en-US" i="1" smtClean="0"/>
              <a:t>.</a:t>
            </a:r>
            <a:endParaRPr lang="id-ID" i="1" dirty="0"/>
          </a:p>
          <a:p>
            <a:pPr marL="0" indent="0">
              <a:buNone/>
            </a:pPr>
            <a:endParaRPr lang="id-ID" dirty="0"/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134684972"/>
      </p:ext>
    </p:extLst>
  </p:cSld>
  <p:clrMapOvr>
    <a:masterClrMapping/>
  </p:clrMapOvr>
  <p:transition spd="slow">
    <p:push dir="u"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1_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BC1C1C"/>
      </a:accent1>
      <a:accent2>
        <a:srgbClr val="F67534"/>
      </a:accent2>
      <a:accent3>
        <a:srgbClr val="EAAC35"/>
      </a:accent3>
      <a:accent4>
        <a:srgbClr val="9BAF68"/>
      </a:accent4>
      <a:accent5>
        <a:srgbClr val="68B9A6"/>
      </a:accent5>
      <a:accent6>
        <a:srgbClr val="50B1D4"/>
      </a:accent6>
      <a:hlink>
        <a:srgbClr val="E46416"/>
      </a:hlink>
      <a:folHlink>
        <a:srgbClr val="EE9340"/>
      </a:folHlink>
    </a:clrScheme>
    <a:fontScheme name="Parallax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Parallax" id="{3388167B-A2EB-4685-9635-1831D9AEF8C4}" vid="{93B4CCAC-FD5A-4D59-B1AC-EAF45910B5A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TM02900743[[fn=Organic]]</Template>
  <TotalTime>4423</TotalTime>
  <Words>111</Words>
  <Application>Microsoft Office PowerPoint</Application>
  <PresentationFormat>A4 Paper (210x297 mm)</PresentationFormat>
  <Paragraphs>8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1_Parallax</vt:lpstr>
      <vt:lpstr>PRO BEBAYA ( 100 Jt/RT Kepada 1999 RT Se Samarinda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OPTIMALISASI PELAYANAN &amp; PENINGKATAN INVESTASI</dc:title>
  <dc:creator>BPPMD</dc:creator>
  <cp:lastModifiedBy>toshibs</cp:lastModifiedBy>
  <cp:revision>358</cp:revision>
  <cp:lastPrinted>2018-10-09T03:36:12Z</cp:lastPrinted>
  <dcterms:created xsi:type="dcterms:W3CDTF">2015-05-26T07:29:43Z</dcterms:created>
  <dcterms:modified xsi:type="dcterms:W3CDTF">2022-01-28T01:41:36Z</dcterms:modified>
</cp:coreProperties>
</file>